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4233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с переходом на северо-восточный 5-10, ночью порывы 15-18 м/с. Температура воздуха ночью 12-14, днем 25-27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1286" y="23101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380468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28873</TotalTime>
  <Words>697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4898</cp:revision>
  <cp:lastPrinted>2026-04-01T06:23:53Z</cp:lastPrinted>
  <dcterms:created xsi:type="dcterms:W3CDTF">2018-03-27T06:03:00Z</dcterms:created>
  <dcterms:modified xsi:type="dcterms:W3CDTF">2026-05-29T07:24:42Z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